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54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2051050" y="1700213"/>
            <a:ext cx="5327650" cy="750887"/>
          </a:xfrm>
        </p:spPr>
        <p:txBody>
          <a:bodyPr/>
          <a:lstStyle>
            <a:lvl1pPr>
              <a:defRPr sz="2800" b="1"/>
            </a:lvl1pPr>
          </a:lstStyle>
          <a:p>
            <a:r>
              <a:rPr lang="ru-RU" smtClean="0"/>
              <a:t>Образец заголовка</a:t>
            </a:r>
            <a:endParaRPr lang="ru-RU"/>
          </a:p>
        </p:txBody>
      </p:sp>
      <p:sp>
        <p:nvSpPr>
          <p:cNvPr id="5123" name="Rectangle 3"/>
          <p:cNvSpPr>
            <a:spLocks noGrp="1" noChangeArrowheads="1"/>
          </p:cNvSpPr>
          <p:nvPr>
            <p:ph type="subTitle" idx="1"/>
          </p:nvPr>
        </p:nvSpPr>
        <p:spPr>
          <a:xfrm>
            <a:off x="2051050" y="2420938"/>
            <a:ext cx="5327650" cy="503237"/>
          </a:xfrm>
        </p:spPr>
        <p:txBody>
          <a:bodyPr/>
          <a:lstStyle>
            <a:lvl1pPr marL="0" indent="0">
              <a:buFontTx/>
              <a:buNone/>
              <a:defRPr sz="2400" b="1"/>
            </a:lvl1pPr>
          </a:lstStyle>
          <a:p>
            <a:r>
              <a:rPr lang="ru-RU" smtClean="0"/>
              <a:t>Образец подзаголовка</a:t>
            </a:r>
            <a:endParaRPr lang="ru-RU"/>
          </a:p>
        </p:txBody>
      </p:sp>
    </p:spTree>
    <p:extLst>
      <p:ext uri="{BB962C8B-B14F-4D97-AF65-F5344CB8AC3E}">
        <p14:creationId xmlns:p14="http://schemas.microsoft.com/office/powerpoint/2010/main" val="3626191782"/>
      </p:ext>
    </p:extLst>
  </p:cSld>
  <p:clrMapOvr>
    <a:masterClrMapping/>
  </p:clrMapOvr>
  <p:transition spd="slow" advClick="0">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GB"/>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GB"/>
          </a:p>
        </p:txBody>
      </p:sp>
    </p:spTree>
    <p:extLst>
      <p:ext uri="{BB962C8B-B14F-4D97-AF65-F5344CB8AC3E}">
        <p14:creationId xmlns:p14="http://schemas.microsoft.com/office/powerpoint/2010/main" val="1114558920"/>
      </p:ext>
    </p:extLst>
  </p:cSld>
  <p:clrMapOvr>
    <a:masterClrMapping/>
  </p:clrMapOvr>
  <p:transition spd="slow" advClick="0">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0050" y="620713"/>
            <a:ext cx="1925638" cy="5545137"/>
          </a:xfrm>
        </p:spPr>
        <p:txBody>
          <a:bodyPr vert="eaVert"/>
          <a:lstStyle/>
          <a:p>
            <a:r>
              <a:rPr lang="ru-RU" smtClean="0"/>
              <a:t>Образец заголовка</a:t>
            </a:r>
            <a:endParaRPr lang="en-GB"/>
          </a:p>
        </p:txBody>
      </p:sp>
      <p:sp>
        <p:nvSpPr>
          <p:cNvPr id="3" name="Vertical Text Placeholder 2"/>
          <p:cNvSpPr>
            <a:spLocks noGrp="1"/>
          </p:cNvSpPr>
          <p:nvPr>
            <p:ph type="body" orient="vert" idx="1"/>
          </p:nvPr>
        </p:nvSpPr>
        <p:spPr>
          <a:xfrm>
            <a:off x="971550" y="620713"/>
            <a:ext cx="5626100" cy="554513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GB"/>
          </a:p>
        </p:txBody>
      </p:sp>
    </p:spTree>
    <p:extLst>
      <p:ext uri="{BB962C8B-B14F-4D97-AF65-F5344CB8AC3E}">
        <p14:creationId xmlns:p14="http://schemas.microsoft.com/office/powerpoint/2010/main" val="1853240284"/>
      </p:ext>
    </p:extLst>
  </p:cSld>
  <p:clrMapOvr>
    <a:masterClrMapping/>
  </p:clrMapOvr>
  <p:transition spd="slow" advClick="0">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GB"/>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GB"/>
          </a:p>
        </p:txBody>
      </p:sp>
    </p:spTree>
    <p:extLst>
      <p:ext uri="{BB962C8B-B14F-4D97-AF65-F5344CB8AC3E}">
        <p14:creationId xmlns:p14="http://schemas.microsoft.com/office/powerpoint/2010/main" val="3221991789"/>
      </p:ext>
    </p:extLst>
  </p:cSld>
  <p:clrMapOvr>
    <a:masterClrMapping/>
  </p:clrMapOvr>
  <p:transition spd="slow" advClick="0">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Tree>
    <p:extLst>
      <p:ext uri="{BB962C8B-B14F-4D97-AF65-F5344CB8AC3E}">
        <p14:creationId xmlns:p14="http://schemas.microsoft.com/office/powerpoint/2010/main" val="659641998"/>
      </p:ext>
    </p:extLst>
  </p:cSld>
  <p:clrMapOvr>
    <a:masterClrMapping/>
  </p:clrMapOvr>
  <p:transition spd="slow" advClick="0">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GB"/>
          </a:p>
        </p:txBody>
      </p:sp>
      <p:sp>
        <p:nvSpPr>
          <p:cNvPr id="3" name="Content Placeholder 2"/>
          <p:cNvSpPr>
            <a:spLocks noGrp="1"/>
          </p:cNvSpPr>
          <p:nvPr>
            <p:ph sz="half" idx="1"/>
          </p:nvPr>
        </p:nvSpPr>
        <p:spPr>
          <a:xfrm>
            <a:off x="971550" y="1700213"/>
            <a:ext cx="3198813" cy="4465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GB"/>
          </a:p>
        </p:txBody>
      </p:sp>
      <p:sp>
        <p:nvSpPr>
          <p:cNvPr id="4" name="Content Placeholder 3"/>
          <p:cNvSpPr>
            <a:spLocks noGrp="1"/>
          </p:cNvSpPr>
          <p:nvPr>
            <p:ph sz="half" idx="2"/>
          </p:nvPr>
        </p:nvSpPr>
        <p:spPr>
          <a:xfrm>
            <a:off x="4322763" y="1700213"/>
            <a:ext cx="3200400" cy="4465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GB"/>
          </a:p>
        </p:txBody>
      </p:sp>
    </p:spTree>
    <p:extLst>
      <p:ext uri="{BB962C8B-B14F-4D97-AF65-F5344CB8AC3E}">
        <p14:creationId xmlns:p14="http://schemas.microsoft.com/office/powerpoint/2010/main" val="197032465"/>
      </p:ext>
    </p:extLst>
  </p:cSld>
  <p:clrMapOvr>
    <a:masterClrMapping/>
  </p:clrMapOvr>
  <p:transition spd="slow" advClick="0">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GB"/>
          </a:p>
        </p:txBody>
      </p:sp>
    </p:spTree>
    <p:extLst>
      <p:ext uri="{BB962C8B-B14F-4D97-AF65-F5344CB8AC3E}">
        <p14:creationId xmlns:p14="http://schemas.microsoft.com/office/powerpoint/2010/main" val="1698207532"/>
      </p:ext>
    </p:extLst>
  </p:cSld>
  <p:clrMapOvr>
    <a:masterClrMapping/>
  </p:clrMapOvr>
  <p:transition spd="slow" advClick="0">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GB"/>
          </a:p>
        </p:txBody>
      </p:sp>
    </p:spTree>
    <p:extLst>
      <p:ext uri="{BB962C8B-B14F-4D97-AF65-F5344CB8AC3E}">
        <p14:creationId xmlns:p14="http://schemas.microsoft.com/office/powerpoint/2010/main" val="2138974807"/>
      </p:ext>
    </p:extLst>
  </p:cSld>
  <p:clrMapOvr>
    <a:masterClrMapping/>
  </p:clrMapOvr>
  <p:transition spd="slow" advClick="0">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9048870"/>
      </p:ext>
    </p:extLst>
  </p:cSld>
  <p:clrMapOvr>
    <a:masterClrMapping/>
  </p:clrMapOvr>
  <p:transition spd="slow" advClick="0">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extLst>
      <p:ext uri="{BB962C8B-B14F-4D97-AF65-F5344CB8AC3E}">
        <p14:creationId xmlns:p14="http://schemas.microsoft.com/office/powerpoint/2010/main" val="2534186092"/>
      </p:ext>
    </p:extLst>
  </p:cSld>
  <p:clrMapOvr>
    <a:masterClrMapping/>
  </p:clrMapOvr>
  <p:transition spd="slow" advClick="0">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extLst>
      <p:ext uri="{BB962C8B-B14F-4D97-AF65-F5344CB8AC3E}">
        <p14:creationId xmlns:p14="http://schemas.microsoft.com/office/powerpoint/2010/main" val="1164163446"/>
      </p:ext>
    </p:extLst>
  </p:cSld>
  <p:clrMapOvr>
    <a:masterClrMapping/>
  </p:clrMapOvr>
  <p:transition spd="slow" advClick="0">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627313" y="620713"/>
            <a:ext cx="60483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4099" name="Rectangle 3"/>
          <p:cNvSpPr>
            <a:spLocks noGrp="1" noChangeArrowheads="1"/>
          </p:cNvSpPr>
          <p:nvPr>
            <p:ph type="body" idx="1"/>
          </p:nvPr>
        </p:nvSpPr>
        <p:spPr bwMode="auto">
          <a:xfrm>
            <a:off x="971550" y="1700213"/>
            <a:ext cx="6551613" cy="446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advClick="0">
    <p:zoom/>
  </p:transition>
  <p:txStyles>
    <p:titleStyle>
      <a:lvl1pPr algn="l" rtl="0" eaLnBrk="1" fontAlgn="base" hangingPunct="1">
        <a:spcBef>
          <a:spcPct val="0"/>
        </a:spcBef>
        <a:spcAft>
          <a:spcPct val="0"/>
        </a:spcAft>
        <a:defRPr sz="3200">
          <a:solidFill>
            <a:schemeClr val="bg2"/>
          </a:solidFill>
          <a:latin typeface="Comic Sans MS" pitchFamily="66" charset="0"/>
          <a:ea typeface="+mj-ea"/>
          <a:cs typeface="+mj-cs"/>
        </a:defRPr>
      </a:lvl1pPr>
      <a:lvl2pPr algn="l" rtl="0" eaLnBrk="1" fontAlgn="base" hangingPunct="1">
        <a:spcBef>
          <a:spcPct val="0"/>
        </a:spcBef>
        <a:spcAft>
          <a:spcPct val="0"/>
        </a:spcAft>
        <a:defRPr sz="3200">
          <a:solidFill>
            <a:schemeClr val="bg2"/>
          </a:solidFill>
          <a:latin typeface="Comic Sans MS" pitchFamily="66" charset="0"/>
        </a:defRPr>
      </a:lvl2pPr>
      <a:lvl3pPr algn="l" rtl="0" eaLnBrk="1" fontAlgn="base" hangingPunct="1">
        <a:spcBef>
          <a:spcPct val="0"/>
        </a:spcBef>
        <a:spcAft>
          <a:spcPct val="0"/>
        </a:spcAft>
        <a:defRPr sz="3200">
          <a:solidFill>
            <a:schemeClr val="bg2"/>
          </a:solidFill>
          <a:latin typeface="Comic Sans MS" pitchFamily="66" charset="0"/>
        </a:defRPr>
      </a:lvl3pPr>
      <a:lvl4pPr algn="l" rtl="0" eaLnBrk="1" fontAlgn="base" hangingPunct="1">
        <a:spcBef>
          <a:spcPct val="0"/>
        </a:spcBef>
        <a:spcAft>
          <a:spcPct val="0"/>
        </a:spcAft>
        <a:defRPr sz="3200">
          <a:solidFill>
            <a:schemeClr val="bg2"/>
          </a:solidFill>
          <a:latin typeface="Comic Sans MS" pitchFamily="66" charset="0"/>
        </a:defRPr>
      </a:lvl4pPr>
      <a:lvl5pPr algn="l" rtl="0" eaLnBrk="1" fontAlgn="base" hangingPunct="1">
        <a:spcBef>
          <a:spcPct val="0"/>
        </a:spcBef>
        <a:spcAft>
          <a:spcPct val="0"/>
        </a:spcAft>
        <a:defRPr sz="3200">
          <a:solidFill>
            <a:schemeClr val="bg2"/>
          </a:solidFill>
          <a:latin typeface="Comic Sans MS" pitchFamily="66" charset="0"/>
        </a:defRPr>
      </a:lvl5pPr>
      <a:lvl6pPr marL="457200" algn="l" rtl="0" eaLnBrk="1" fontAlgn="base" hangingPunct="1">
        <a:spcBef>
          <a:spcPct val="0"/>
        </a:spcBef>
        <a:spcAft>
          <a:spcPct val="0"/>
        </a:spcAft>
        <a:defRPr sz="3200">
          <a:solidFill>
            <a:schemeClr val="bg2"/>
          </a:solidFill>
          <a:latin typeface="Arial" charset="0"/>
        </a:defRPr>
      </a:lvl6pPr>
      <a:lvl7pPr marL="914400" algn="l" rtl="0" eaLnBrk="1" fontAlgn="base" hangingPunct="1">
        <a:spcBef>
          <a:spcPct val="0"/>
        </a:spcBef>
        <a:spcAft>
          <a:spcPct val="0"/>
        </a:spcAft>
        <a:defRPr sz="3200">
          <a:solidFill>
            <a:schemeClr val="bg2"/>
          </a:solidFill>
          <a:latin typeface="Arial" charset="0"/>
        </a:defRPr>
      </a:lvl7pPr>
      <a:lvl8pPr marL="1371600" algn="l" rtl="0" eaLnBrk="1" fontAlgn="base" hangingPunct="1">
        <a:spcBef>
          <a:spcPct val="0"/>
        </a:spcBef>
        <a:spcAft>
          <a:spcPct val="0"/>
        </a:spcAft>
        <a:defRPr sz="3200">
          <a:solidFill>
            <a:schemeClr val="bg2"/>
          </a:solidFill>
          <a:latin typeface="Arial" charset="0"/>
        </a:defRPr>
      </a:lvl8pPr>
      <a:lvl9pPr marL="1828800" algn="l" rtl="0" eaLnBrk="1" fontAlgn="base" hangingPunct="1">
        <a:spcBef>
          <a:spcPct val="0"/>
        </a:spcBef>
        <a:spcAft>
          <a:spcPct val="0"/>
        </a:spcAft>
        <a:defRPr sz="3200">
          <a:solidFill>
            <a:schemeClr val="bg2"/>
          </a:solidFill>
          <a:latin typeface="Arial" charset="0"/>
        </a:defRPr>
      </a:lvl9pPr>
    </p:titleStyle>
    <p:bodyStyle>
      <a:lvl1pPr marL="342900" indent="-342900" algn="l" rtl="0" eaLnBrk="1" fontAlgn="base" hangingPunct="1">
        <a:spcBef>
          <a:spcPct val="20000"/>
        </a:spcBef>
        <a:spcAft>
          <a:spcPct val="0"/>
        </a:spcAft>
        <a:buChar char="•"/>
        <a:defRPr sz="2800">
          <a:solidFill>
            <a:schemeClr val="bg2"/>
          </a:solidFill>
          <a:latin typeface="Comic Sans MS" pitchFamily="66" charset="0"/>
          <a:ea typeface="+mn-ea"/>
          <a:cs typeface="+mn-cs"/>
        </a:defRPr>
      </a:lvl1pPr>
      <a:lvl2pPr marL="742950" indent="-285750" algn="l" rtl="0" eaLnBrk="1" fontAlgn="base" hangingPunct="1">
        <a:spcBef>
          <a:spcPct val="20000"/>
        </a:spcBef>
        <a:spcAft>
          <a:spcPct val="0"/>
        </a:spcAft>
        <a:buChar char="–"/>
        <a:defRPr sz="2400" b="1">
          <a:solidFill>
            <a:schemeClr val="bg2"/>
          </a:solidFill>
          <a:latin typeface="Comic Sans MS" pitchFamily="66" charset="0"/>
        </a:defRPr>
      </a:lvl2pPr>
      <a:lvl3pPr marL="1143000" indent="-228600" algn="l" rtl="0" eaLnBrk="1" fontAlgn="base" hangingPunct="1">
        <a:spcBef>
          <a:spcPct val="20000"/>
        </a:spcBef>
        <a:spcAft>
          <a:spcPct val="0"/>
        </a:spcAft>
        <a:buChar char="•"/>
        <a:defRPr sz="2400">
          <a:solidFill>
            <a:schemeClr val="bg2"/>
          </a:solidFill>
          <a:latin typeface="Comic Sans MS" pitchFamily="66" charset="0"/>
        </a:defRPr>
      </a:lvl3pPr>
      <a:lvl4pPr marL="1600200" indent="-228600" algn="l" rtl="0" eaLnBrk="1" fontAlgn="base" hangingPunct="1">
        <a:spcBef>
          <a:spcPct val="20000"/>
        </a:spcBef>
        <a:spcAft>
          <a:spcPct val="0"/>
        </a:spcAft>
        <a:buChar char="–"/>
        <a:defRPr sz="2000">
          <a:solidFill>
            <a:schemeClr val="tx1"/>
          </a:solidFill>
          <a:latin typeface="Comic Sans MS" pitchFamily="66" charset="0"/>
        </a:defRPr>
      </a:lvl4pPr>
      <a:lvl5pPr marL="2057400" indent="-228600" algn="l" rtl="0" eaLnBrk="1" fontAlgn="base" hangingPunct="1">
        <a:spcBef>
          <a:spcPct val="20000"/>
        </a:spcBef>
        <a:spcAft>
          <a:spcPct val="0"/>
        </a:spcAft>
        <a:buChar char="»"/>
        <a:defRPr sz="2000">
          <a:solidFill>
            <a:schemeClr val="tx1"/>
          </a:solidFill>
          <a:latin typeface="Comic Sans MS" pitchFamily="66"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31640" y="1628800"/>
            <a:ext cx="6696744" cy="1224135"/>
          </a:xfrm>
        </p:spPr>
        <p:txBody>
          <a:bodyPr/>
          <a:lstStyle/>
          <a:p>
            <a:r>
              <a:rPr lang="en-US" sz="3200" dirty="0" smtClean="0">
                <a:solidFill>
                  <a:schemeClr val="accent6">
                    <a:lumMod val="75000"/>
                  </a:schemeClr>
                </a:solidFill>
              </a:rPr>
              <a:t>Interesting Facts </a:t>
            </a:r>
            <a:r>
              <a:rPr lang="en-US" sz="3200" dirty="0">
                <a:solidFill>
                  <a:schemeClr val="accent6">
                    <a:lumMod val="75000"/>
                  </a:schemeClr>
                </a:solidFill>
              </a:rPr>
              <a:t>A</a:t>
            </a:r>
            <a:r>
              <a:rPr lang="en-US" sz="3200" dirty="0" smtClean="0">
                <a:solidFill>
                  <a:schemeClr val="accent6">
                    <a:lumMod val="75000"/>
                  </a:schemeClr>
                </a:solidFill>
              </a:rPr>
              <a:t>bout Walt Disney You didn’t Know.</a:t>
            </a:r>
            <a:endParaRPr lang="ru-RU" sz="3200" dirty="0">
              <a:solidFill>
                <a:schemeClr val="accent6">
                  <a:lumMod val="75000"/>
                </a:schemeClr>
              </a:solidFill>
            </a:endParaRPr>
          </a:p>
        </p:txBody>
      </p:sp>
    </p:spTree>
    <p:extLst>
      <p:ext uri="{BB962C8B-B14F-4D97-AF65-F5344CB8AC3E}">
        <p14:creationId xmlns:p14="http://schemas.microsoft.com/office/powerpoint/2010/main" val="729058208"/>
      </p:ext>
    </p:extLst>
  </p:cSld>
  <p:clrMapOvr>
    <a:masterClrMapping/>
  </p:clrMapOvr>
  <p:transition spd="slow" advClick="0">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en-US" sz="3200" b="1" dirty="0">
                <a:solidFill>
                  <a:schemeClr val="bg2">
                    <a:lumMod val="50000"/>
                  </a:schemeClr>
                </a:solidFill>
              </a:rPr>
              <a:t>Mickey Mouse was the first animated character to receive a star on the Hollywood Walk of Fame. We imagine he'd rather have had a cheese wheel, but you can't always get what you want.</a:t>
            </a:r>
            <a:endParaRPr lang="ru-RU" sz="3200" b="1" dirty="0">
              <a:solidFill>
                <a:schemeClr val="bg2">
                  <a:lumMod val="50000"/>
                </a:schemeClr>
              </a:solidFill>
            </a:endParaRPr>
          </a:p>
        </p:txBody>
      </p:sp>
    </p:spTree>
    <p:extLst>
      <p:ext uri="{BB962C8B-B14F-4D97-AF65-F5344CB8AC3E}">
        <p14:creationId xmlns:p14="http://schemas.microsoft.com/office/powerpoint/2010/main" val="3183227164"/>
      </p:ext>
    </p:extLst>
  </p:cSld>
  <p:clrMapOvr>
    <a:masterClrMapping/>
  </p:clrMapOvr>
  <p:transition spd="slow" advClick="0">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en-US" sz="3200" b="1" dirty="0">
                <a:solidFill>
                  <a:schemeClr val="bg2">
                    <a:lumMod val="50000"/>
                  </a:schemeClr>
                </a:solidFill>
              </a:rPr>
              <a:t>Walt's final words - written rather than spoken - were, rather cryptically 'Kurt Russell'. No one, including the actor himself, has any idea why.</a:t>
            </a:r>
            <a:endParaRPr lang="ru-RU" sz="3200" b="1" dirty="0">
              <a:solidFill>
                <a:schemeClr val="bg2">
                  <a:lumMod val="50000"/>
                </a:schemeClr>
              </a:solidFill>
            </a:endParaRPr>
          </a:p>
        </p:txBody>
      </p:sp>
    </p:spTree>
    <p:extLst>
      <p:ext uri="{BB962C8B-B14F-4D97-AF65-F5344CB8AC3E}">
        <p14:creationId xmlns:p14="http://schemas.microsoft.com/office/powerpoint/2010/main" val="2725044706"/>
      </p:ext>
    </p:extLst>
  </p:cSld>
  <p:clrMapOvr>
    <a:masterClrMapping/>
  </p:clrMapOvr>
  <p:transition spd="slow" advClick="0">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2050" name="Picture 2" descr="http://im0-tub-ua.yandex.net/i?id=c801de886bbe331a06e86e43d638d37d-04-144&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80" y="476672"/>
            <a:ext cx="4320480" cy="288032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im1-tub-ua.yandex.net/i?id=5f1a358044f223f39a6502022894a8ce-20-144&amp;n=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757572"/>
            <a:ext cx="2952328" cy="221424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im1-tub-ua.yandex.net/i?id=d5fc8fe6a50579cf71c9433ddd8b813f-85-144&amp;n=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4008" y="3573016"/>
            <a:ext cx="3924438" cy="2616292"/>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im0-tub-ua.yandex.net/i?id=079283b146239f63d4be2c3400719d18-135-144&amp;n=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3608" y="4029068"/>
            <a:ext cx="3240360" cy="2160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464343"/>
      </p:ext>
    </p:extLst>
  </p:cSld>
  <p:clrMapOvr>
    <a:masterClrMapping/>
  </p:clrMapOvr>
  <p:transition spd="slow" advClick="0">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buNone/>
            </a:pPr>
            <a:r>
              <a:rPr lang="en-US" sz="3200" b="1" dirty="0">
                <a:solidFill>
                  <a:schemeClr val="bg2">
                    <a:lumMod val="50000"/>
                  </a:schemeClr>
                </a:solidFill>
              </a:rPr>
              <a:t>Aged 16, Walt signed up for the army, but was rejected because he was too young. Instead he became an ambulance driver in World War I France. </a:t>
            </a:r>
            <a:endParaRPr lang="ru-RU" sz="3200" b="1" dirty="0">
              <a:solidFill>
                <a:schemeClr val="bg2">
                  <a:lumMod val="50000"/>
                </a:schemeClr>
              </a:solidFill>
            </a:endParaRPr>
          </a:p>
        </p:txBody>
      </p:sp>
      <p:pic>
        <p:nvPicPr>
          <p:cNvPr id="3076" name="Picture 4" descr="http://im0-tub-ua.yandex.net/i?id=ea60c25360d30d628f5fbb2cb891f0df-10-144&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4332665"/>
            <a:ext cx="3701251" cy="2048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9691823"/>
      </p:ext>
    </p:extLst>
  </p:cSld>
  <p:clrMapOvr>
    <a:masterClrMapping/>
  </p:clrMapOvr>
  <p:transition spd="slow" advClick="0">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043608" y="1772816"/>
            <a:ext cx="6551613" cy="4465637"/>
          </a:xfrm>
        </p:spPr>
        <p:txBody>
          <a:bodyPr/>
          <a:lstStyle/>
          <a:p>
            <a:pPr marL="0" indent="0">
              <a:buNone/>
            </a:pPr>
            <a:r>
              <a:rPr lang="en-US" sz="3600" b="1" dirty="0" smtClean="0">
                <a:solidFill>
                  <a:schemeClr val="bg2">
                    <a:lumMod val="50000"/>
                  </a:schemeClr>
                </a:solidFill>
              </a:rPr>
              <a:t>“Man </a:t>
            </a:r>
            <a:r>
              <a:rPr lang="en-US" sz="3600" b="1" dirty="0">
                <a:solidFill>
                  <a:schemeClr val="bg2">
                    <a:lumMod val="50000"/>
                  </a:schemeClr>
                </a:solidFill>
              </a:rPr>
              <a:t>is in the </a:t>
            </a:r>
            <a:r>
              <a:rPr lang="en-US" sz="3600" b="1" dirty="0" smtClean="0">
                <a:solidFill>
                  <a:schemeClr val="bg2">
                    <a:lumMod val="50000"/>
                  </a:schemeClr>
                </a:solidFill>
              </a:rPr>
              <a:t>forest” </a:t>
            </a:r>
            <a:r>
              <a:rPr lang="en-US" sz="3600" b="1" dirty="0">
                <a:solidFill>
                  <a:schemeClr val="bg2">
                    <a:lumMod val="50000"/>
                  </a:schemeClr>
                </a:solidFill>
              </a:rPr>
              <a:t>was a code used by animators to warn colleagues to get back to work when Walt Disney was coming down the hallway. </a:t>
            </a:r>
            <a:endParaRPr lang="ru-RU" sz="3600" b="1" dirty="0">
              <a:solidFill>
                <a:schemeClr val="bg2">
                  <a:lumMod val="50000"/>
                </a:schemeClr>
              </a:solidFill>
            </a:endParaRPr>
          </a:p>
        </p:txBody>
      </p:sp>
    </p:spTree>
    <p:extLst>
      <p:ext uri="{BB962C8B-B14F-4D97-AF65-F5344CB8AC3E}">
        <p14:creationId xmlns:p14="http://schemas.microsoft.com/office/powerpoint/2010/main" val="500971947"/>
      </p:ext>
    </p:extLst>
  </p:cSld>
  <p:clrMapOvr>
    <a:masterClrMapping/>
  </p:clrMapOvr>
  <p:transition spd="slow" advClick="0">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043608" y="1484784"/>
            <a:ext cx="7416874" cy="4465637"/>
          </a:xfrm>
        </p:spPr>
        <p:txBody>
          <a:bodyPr/>
          <a:lstStyle/>
          <a:p>
            <a:pPr marL="0" indent="0">
              <a:buNone/>
            </a:pPr>
            <a:r>
              <a:rPr lang="en-US" sz="3200" b="1" dirty="0">
                <a:solidFill>
                  <a:schemeClr val="tx2">
                    <a:lumMod val="75000"/>
                  </a:schemeClr>
                </a:solidFill>
              </a:rPr>
              <a:t>It's </a:t>
            </a:r>
            <a:r>
              <a:rPr lang="en-US" sz="3200" b="1" dirty="0" err="1">
                <a:solidFill>
                  <a:schemeClr val="tx2">
                    <a:lumMod val="75000"/>
                  </a:schemeClr>
                </a:solidFill>
              </a:rPr>
              <a:t>rumoured</a:t>
            </a:r>
            <a:r>
              <a:rPr lang="en-US" sz="3200" b="1" dirty="0">
                <a:solidFill>
                  <a:schemeClr val="tx2">
                    <a:lumMod val="75000"/>
                  </a:schemeClr>
                </a:solidFill>
              </a:rPr>
              <a:t> that Walt Disney had a phobia of mice. While this is hard to prove, it is a fact that his big-eared creation was named 'Mortimer', until his wife persuaded him that 'Mickey' had a better ring to it…</a:t>
            </a:r>
            <a:endParaRPr lang="ru-RU" sz="3200" b="1" dirty="0">
              <a:solidFill>
                <a:schemeClr val="tx2">
                  <a:lumMod val="75000"/>
                </a:schemeClr>
              </a:solidFill>
            </a:endParaRPr>
          </a:p>
        </p:txBody>
      </p:sp>
    </p:spTree>
    <p:extLst>
      <p:ext uri="{BB962C8B-B14F-4D97-AF65-F5344CB8AC3E}">
        <p14:creationId xmlns:p14="http://schemas.microsoft.com/office/powerpoint/2010/main" val="4142145030"/>
      </p:ext>
    </p:extLst>
  </p:cSld>
  <p:clrMapOvr>
    <a:masterClrMapping/>
  </p:clrMapOvr>
  <p:transition spd="slow" advClick="0">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971601" y="1916832"/>
            <a:ext cx="4392488" cy="4033589"/>
          </a:xfrm>
        </p:spPr>
        <p:txBody>
          <a:bodyPr/>
          <a:lstStyle/>
          <a:p>
            <a:pPr marL="0" indent="0">
              <a:buNone/>
            </a:pPr>
            <a:r>
              <a:rPr lang="en-US" sz="3200" b="1" dirty="0">
                <a:solidFill>
                  <a:schemeClr val="bg2">
                    <a:lumMod val="50000"/>
                  </a:schemeClr>
                </a:solidFill>
              </a:rPr>
              <a:t>The Disney World resort is about the same size as San Francisco. </a:t>
            </a:r>
            <a:endParaRPr lang="ru-RU" sz="3200" b="1" dirty="0">
              <a:solidFill>
                <a:schemeClr val="bg2">
                  <a:lumMod val="50000"/>
                </a:schemeClr>
              </a:solidFill>
            </a:endParaRPr>
          </a:p>
        </p:txBody>
      </p:sp>
      <p:pic>
        <p:nvPicPr>
          <p:cNvPr id="1026" name="Picture 2" descr="Disneyland Florida Pictur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1124744"/>
            <a:ext cx="3286526" cy="47325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7139420"/>
      </p:ext>
    </p:extLst>
  </p:cSld>
  <p:clrMapOvr>
    <a:masterClrMapping/>
  </p:clrMapOvr>
  <p:transition spd="slow" advClick="0">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en-US" sz="3200" b="1" dirty="0">
                <a:solidFill>
                  <a:schemeClr val="bg2">
                    <a:lumMod val="50000"/>
                  </a:schemeClr>
                </a:solidFill>
              </a:rPr>
              <a:t>Walt Disney's attention to detail was legendary. He placed the bins at Disney World 25 steps away from the hot dog stall, as this was how long it took him to eat a hot dog.</a:t>
            </a:r>
            <a:endParaRPr lang="ru-RU" sz="3200" b="1" dirty="0">
              <a:solidFill>
                <a:schemeClr val="bg2">
                  <a:lumMod val="50000"/>
                </a:schemeClr>
              </a:solidFill>
            </a:endParaRPr>
          </a:p>
        </p:txBody>
      </p:sp>
    </p:spTree>
    <p:extLst>
      <p:ext uri="{BB962C8B-B14F-4D97-AF65-F5344CB8AC3E}">
        <p14:creationId xmlns:p14="http://schemas.microsoft.com/office/powerpoint/2010/main" val="3320783169"/>
      </p:ext>
    </p:extLst>
  </p:cSld>
  <p:clrMapOvr>
    <a:masterClrMapping/>
  </p:clrMapOvr>
  <p:transition spd="slow" advClick="0">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971550" y="1700213"/>
            <a:ext cx="7632898" cy="4465637"/>
          </a:xfrm>
        </p:spPr>
        <p:txBody>
          <a:bodyPr/>
          <a:lstStyle/>
          <a:p>
            <a:pPr marL="0" indent="0">
              <a:buNone/>
            </a:pPr>
            <a:r>
              <a:rPr lang="en-US" b="1" dirty="0">
                <a:solidFill>
                  <a:schemeClr val="bg2">
                    <a:lumMod val="50000"/>
                  </a:schemeClr>
                </a:solidFill>
              </a:rPr>
              <a:t>Lots of early Disney films are a mother-free zone: The Jungle Book, Pinocchio and - sob - Bambi. It's been suggested that this was because of their creator's guilt over the death of his own mother in 1938. Fresh from the success of Snow White, he had bought a home for his parents, but tragically a faulty heating system led to Flora Disney's death from carbon monoxide poisoning.</a:t>
            </a:r>
            <a:endParaRPr lang="ru-RU" b="1" dirty="0">
              <a:solidFill>
                <a:schemeClr val="bg2">
                  <a:lumMod val="50000"/>
                </a:schemeClr>
              </a:solidFill>
            </a:endParaRPr>
          </a:p>
        </p:txBody>
      </p:sp>
    </p:spTree>
    <p:extLst>
      <p:ext uri="{BB962C8B-B14F-4D97-AF65-F5344CB8AC3E}">
        <p14:creationId xmlns:p14="http://schemas.microsoft.com/office/powerpoint/2010/main" val="1674430046"/>
      </p:ext>
    </p:extLst>
  </p:cSld>
  <p:clrMapOvr>
    <a:masterClrMapping/>
  </p:clrMapOvr>
  <p:transition spd="slow" advClick="0">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971550" y="1700213"/>
            <a:ext cx="7920930" cy="4465637"/>
          </a:xfrm>
        </p:spPr>
        <p:txBody>
          <a:bodyPr/>
          <a:lstStyle/>
          <a:p>
            <a:pPr marL="0" indent="0">
              <a:buNone/>
            </a:pPr>
            <a:r>
              <a:rPr lang="en-US" sz="3200" b="1" dirty="0">
                <a:solidFill>
                  <a:schemeClr val="bg2">
                    <a:lumMod val="50000"/>
                  </a:schemeClr>
                </a:solidFill>
              </a:rPr>
              <a:t>Disneyland, California, was built in the early 1950s, opening in 1955. Anxious to be on site as much as possible, Walt built an apartment for his family above the 'Fire Department' on Main Street. A lamp in the window </a:t>
            </a:r>
            <a:r>
              <a:rPr lang="en-US" sz="3200" b="1" dirty="0" smtClean="0">
                <a:solidFill>
                  <a:schemeClr val="bg2">
                    <a:lumMod val="50000"/>
                  </a:schemeClr>
                </a:solidFill>
              </a:rPr>
              <a:t>signaled </a:t>
            </a:r>
            <a:r>
              <a:rPr lang="en-US" sz="3200" b="1" dirty="0">
                <a:solidFill>
                  <a:schemeClr val="bg2">
                    <a:lumMod val="50000"/>
                  </a:schemeClr>
                </a:solidFill>
              </a:rPr>
              <a:t>to staff that he was in residence, and this is now always alight in his </a:t>
            </a:r>
            <a:r>
              <a:rPr lang="en-US" sz="3200" b="1" dirty="0" err="1">
                <a:solidFill>
                  <a:schemeClr val="bg2">
                    <a:lumMod val="50000"/>
                  </a:schemeClr>
                </a:solidFill>
              </a:rPr>
              <a:t>honour</a:t>
            </a:r>
            <a:r>
              <a:rPr lang="en-US" sz="3200" dirty="0">
                <a:solidFill>
                  <a:schemeClr val="bg2">
                    <a:lumMod val="50000"/>
                  </a:schemeClr>
                </a:solidFill>
              </a:rPr>
              <a:t>.</a:t>
            </a:r>
            <a:endParaRPr lang="ru-RU" sz="3200" dirty="0">
              <a:solidFill>
                <a:schemeClr val="bg2">
                  <a:lumMod val="50000"/>
                </a:schemeClr>
              </a:solidFill>
            </a:endParaRPr>
          </a:p>
        </p:txBody>
      </p:sp>
    </p:spTree>
    <p:extLst>
      <p:ext uri="{BB962C8B-B14F-4D97-AF65-F5344CB8AC3E}">
        <p14:creationId xmlns:p14="http://schemas.microsoft.com/office/powerpoint/2010/main" val="235697011"/>
      </p:ext>
    </p:extLst>
  </p:cSld>
  <p:clrMapOvr>
    <a:masterClrMapping/>
  </p:clrMapOvr>
  <p:transition spd="slow" advClick="0">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en-US" sz="3200" b="1" dirty="0">
                <a:solidFill>
                  <a:schemeClr val="bg2">
                    <a:lumMod val="50000"/>
                  </a:schemeClr>
                </a:solidFill>
              </a:rPr>
              <a:t>Bruce, the 'vegetarian' great white shark of Finding </a:t>
            </a:r>
            <a:r>
              <a:rPr lang="en-US" sz="3200" b="1" dirty="0" err="1">
                <a:solidFill>
                  <a:schemeClr val="bg2">
                    <a:lumMod val="50000"/>
                  </a:schemeClr>
                </a:solidFill>
              </a:rPr>
              <a:t>Nemo</a:t>
            </a:r>
            <a:r>
              <a:rPr lang="en-US" sz="3200" b="1" dirty="0">
                <a:solidFill>
                  <a:schemeClr val="bg2">
                    <a:lumMod val="50000"/>
                  </a:schemeClr>
                </a:solidFill>
              </a:rPr>
              <a:t>, was named after the mechanical shark used in Jaws, which, in turn, was named after Steven Spielberg's lawyer!</a:t>
            </a:r>
            <a:endParaRPr lang="ru-RU" sz="3200" b="1" dirty="0">
              <a:solidFill>
                <a:schemeClr val="bg2">
                  <a:lumMod val="50000"/>
                </a:schemeClr>
              </a:solidFill>
            </a:endParaRPr>
          </a:p>
        </p:txBody>
      </p:sp>
    </p:spTree>
    <p:extLst>
      <p:ext uri="{BB962C8B-B14F-4D97-AF65-F5344CB8AC3E}">
        <p14:creationId xmlns:p14="http://schemas.microsoft.com/office/powerpoint/2010/main" val="1800685918"/>
      </p:ext>
    </p:extLst>
  </p:cSld>
  <p:clrMapOvr>
    <a:masterClrMapping/>
  </p:clrMapOvr>
  <p:transition spd="slow" advClick="0">
    <p:zoom/>
  </p:transition>
</p:sld>
</file>

<file path=ppt/theme/theme1.xml><?xml version="1.0" encoding="utf-8"?>
<a:theme xmlns:a="http://schemas.openxmlformats.org/drawingml/2006/main" name="template">
  <a:themeElements>
    <a:clrScheme name="Rainbow">
      <a:dk1>
        <a:srgbClr val="C00000"/>
      </a:dk1>
      <a:lt1>
        <a:sysClr val="window" lastClr="FFFFFF"/>
      </a:lt1>
      <a:dk2>
        <a:srgbClr val="00B0F0"/>
      </a:dk2>
      <a:lt2>
        <a:srgbClr val="0CFFFE"/>
      </a:lt2>
      <a:accent1>
        <a:srgbClr val="00B050"/>
      </a:accent1>
      <a:accent2>
        <a:srgbClr val="0070C0"/>
      </a:accent2>
      <a:accent3>
        <a:srgbClr val="FFFF00"/>
      </a:accent3>
      <a:accent4>
        <a:srgbClr val="FFC000"/>
      </a:accent4>
      <a:accent5>
        <a:srgbClr val="92D050"/>
      </a:accent5>
      <a:accent6>
        <a:srgbClr val="FF00FF"/>
      </a:accent6>
      <a:hlink>
        <a:srgbClr val="66FFFF"/>
      </a:hlink>
      <a:folHlink>
        <a:srgbClr val="7030A0"/>
      </a:folHlink>
    </a:clrScheme>
    <a:fontScheme name="template">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 1">
        <a:dk1>
          <a:srgbClr val="4D4D4D"/>
        </a:dk1>
        <a:lt1>
          <a:srgbClr val="FFFFFF"/>
        </a:lt1>
        <a:dk2>
          <a:srgbClr val="4D4D4D"/>
        </a:dk2>
        <a:lt2>
          <a:srgbClr val="11163C"/>
        </a:lt2>
        <a:accent1>
          <a:srgbClr val="212B53"/>
        </a:accent1>
        <a:accent2>
          <a:srgbClr val="364481"/>
        </a:accent2>
        <a:accent3>
          <a:srgbClr val="FFFFFF"/>
        </a:accent3>
        <a:accent4>
          <a:srgbClr val="404040"/>
        </a:accent4>
        <a:accent5>
          <a:srgbClr val="ABACB3"/>
        </a:accent5>
        <a:accent6>
          <a:srgbClr val="303D74"/>
        </a:accent6>
        <a:hlink>
          <a:srgbClr val="3E4985"/>
        </a:hlink>
        <a:folHlink>
          <a:srgbClr val="DDDDDD"/>
        </a:folHlink>
      </a:clrScheme>
      <a:clrMap bg1="lt1" tx1="dk1" bg2="lt2" tx2="dk2" accent1="accent1" accent2="accent2" accent3="accent3" accent4="accent4" accent5="accent5" accent6="accent6" hlink="hlink" folHlink="folHlink"/>
    </a:extraClrScheme>
    <a:extraClrScheme>
      <a:clrScheme name="template 2">
        <a:dk1>
          <a:srgbClr val="4D4D4D"/>
        </a:dk1>
        <a:lt1>
          <a:srgbClr val="FFFFFF"/>
        </a:lt1>
        <a:dk2>
          <a:srgbClr val="4D4D4D"/>
        </a:dk2>
        <a:lt2>
          <a:srgbClr val="0D254C"/>
        </a:lt2>
        <a:accent1>
          <a:srgbClr val="254B83"/>
        </a:accent1>
        <a:accent2>
          <a:srgbClr val="406DAA"/>
        </a:accent2>
        <a:accent3>
          <a:srgbClr val="FFFFFF"/>
        </a:accent3>
        <a:accent4>
          <a:srgbClr val="404040"/>
        </a:accent4>
        <a:accent5>
          <a:srgbClr val="ACB1C1"/>
        </a:accent5>
        <a:accent6>
          <a:srgbClr val="39629A"/>
        </a:accent6>
        <a:hlink>
          <a:srgbClr val="3267B4"/>
        </a:hlink>
        <a:folHlink>
          <a:srgbClr val="DDDDDD"/>
        </a:folHlink>
      </a:clrScheme>
      <a:clrMap bg1="lt1" tx1="dk1" bg2="lt2" tx2="dk2" accent1="accent1" accent2="accent2" accent3="accent3" accent4="accent4" accent5="accent5" accent6="accent6" hlink="hlink" folHlink="folHlink"/>
    </a:extraClrScheme>
    <a:extraClrScheme>
      <a:clrScheme name="template 3">
        <a:dk1>
          <a:srgbClr val="4D4D4D"/>
        </a:dk1>
        <a:lt1>
          <a:srgbClr val="FFFFFF"/>
        </a:lt1>
        <a:dk2>
          <a:srgbClr val="4D4D4D"/>
        </a:dk2>
        <a:lt2>
          <a:srgbClr val="363B45"/>
        </a:lt2>
        <a:accent1>
          <a:srgbClr val="A99D9B"/>
        </a:accent1>
        <a:accent2>
          <a:srgbClr val="565A66"/>
        </a:accent2>
        <a:accent3>
          <a:srgbClr val="FFFFFF"/>
        </a:accent3>
        <a:accent4>
          <a:srgbClr val="404040"/>
        </a:accent4>
        <a:accent5>
          <a:srgbClr val="D1CCCB"/>
        </a:accent5>
        <a:accent6>
          <a:srgbClr val="4D515C"/>
        </a:accent6>
        <a:hlink>
          <a:srgbClr val="927154"/>
        </a:hlink>
        <a:folHlink>
          <a:srgbClr val="DDDDDD"/>
        </a:folHlink>
      </a:clrScheme>
      <a:clrMap bg1="lt1" tx1="dk1" bg2="lt2" tx2="dk2" accent1="accent1" accent2="accent2" accent3="accent3" accent4="accent4" accent5="accent5" accent6="accent6" hlink="hlink" folHlink="folHlink"/>
    </a:extraClrScheme>
    <a:extraClrScheme>
      <a:clrScheme name="template 4">
        <a:dk1>
          <a:srgbClr val="4D4D4D"/>
        </a:dk1>
        <a:lt1>
          <a:srgbClr val="FFFFFF"/>
        </a:lt1>
        <a:dk2>
          <a:srgbClr val="4D4D4D"/>
        </a:dk2>
        <a:lt2>
          <a:srgbClr val="2E3236"/>
        </a:lt2>
        <a:accent1>
          <a:srgbClr val="B26920"/>
        </a:accent1>
        <a:accent2>
          <a:srgbClr val="6F7F8D"/>
        </a:accent2>
        <a:accent3>
          <a:srgbClr val="FFFFFF"/>
        </a:accent3>
        <a:accent4>
          <a:srgbClr val="404040"/>
        </a:accent4>
        <a:accent5>
          <a:srgbClr val="D5B9AB"/>
        </a:accent5>
        <a:accent6>
          <a:srgbClr val="64727F"/>
        </a:accent6>
        <a:hlink>
          <a:srgbClr val="EEC722"/>
        </a:hlink>
        <a:folHlink>
          <a:srgbClr val="DDDDDD"/>
        </a:folHlink>
      </a:clrScheme>
      <a:clrMap bg1="lt1" tx1="dk1" bg2="lt2" tx2="dk2" accent1="accent1" accent2="accent2" accent3="accent3" accent4="accent4" accent5="accent5" accent6="accent6" hlink="hlink" folHlink="folHlink"/>
    </a:extraClrScheme>
    <a:extraClrScheme>
      <a:clrScheme name="template 5">
        <a:dk1>
          <a:srgbClr val="4D4D4D"/>
        </a:dk1>
        <a:lt1>
          <a:srgbClr val="FFFFFF"/>
        </a:lt1>
        <a:dk2>
          <a:srgbClr val="4D4D4D"/>
        </a:dk2>
        <a:lt2>
          <a:srgbClr val="2E3236"/>
        </a:lt2>
        <a:accent1>
          <a:srgbClr val="9BB6EE"/>
        </a:accent1>
        <a:accent2>
          <a:srgbClr val="6F7F8D"/>
        </a:accent2>
        <a:accent3>
          <a:srgbClr val="FFFFFF"/>
        </a:accent3>
        <a:accent4>
          <a:srgbClr val="404040"/>
        </a:accent4>
        <a:accent5>
          <a:srgbClr val="CBD7F5"/>
        </a:accent5>
        <a:accent6>
          <a:srgbClr val="64727F"/>
        </a:accent6>
        <a:hlink>
          <a:srgbClr val="84AAF3"/>
        </a:hlink>
        <a:folHlink>
          <a:srgbClr val="DDDDDD"/>
        </a:folHlink>
      </a:clrScheme>
      <a:clrMap bg1="lt1" tx1="dk1" bg2="lt2" tx2="dk2" accent1="accent1" accent2="accent2" accent3="accent3" accent4="accent4" accent5="accent5" accent6="accent6" hlink="hlink" folHlink="folHlink"/>
    </a:extraClrScheme>
    <a:extraClrScheme>
      <a:clrScheme name="template 6">
        <a:dk1>
          <a:srgbClr val="4D4D4D"/>
        </a:dk1>
        <a:lt1>
          <a:srgbClr val="FFFFFF"/>
        </a:lt1>
        <a:dk2>
          <a:srgbClr val="4D4D4D"/>
        </a:dk2>
        <a:lt2>
          <a:srgbClr val="40494F"/>
        </a:lt2>
        <a:accent1>
          <a:srgbClr val="6D7D8A"/>
        </a:accent1>
        <a:accent2>
          <a:srgbClr val="A7A7A7"/>
        </a:accent2>
        <a:accent3>
          <a:srgbClr val="FFFFFF"/>
        </a:accent3>
        <a:accent4>
          <a:srgbClr val="404040"/>
        </a:accent4>
        <a:accent5>
          <a:srgbClr val="BABFC4"/>
        </a:accent5>
        <a:accent6>
          <a:srgbClr val="979797"/>
        </a:accent6>
        <a:hlink>
          <a:srgbClr val="7F7F7F"/>
        </a:hlink>
        <a:folHlink>
          <a:srgbClr val="DDDDDD"/>
        </a:folHlink>
      </a:clrScheme>
      <a:clrMap bg1="lt1" tx1="dk1" bg2="lt2" tx2="dk2" accent1="accent1" accent2="accent2" accent3="accent3" accent4="accent4" accent5="accent5" accent6="accent6" hlink="hlink" folHlink="folHlink"/>
    </a:extraClrScheme>
    <a:extraClrScheme>
      <a:clrScheme name="template 7">
        <a:dk1>
          <a:srgbClr val="4D4D4D"/>
        </a:dk1>
        <a:lt1>
          <a:srgbClr val="FFFFFF"/>
        </a:lt1>
        <a:dk2>
          <a:srgbClr val="4D4D4D"/>
        </a:dk2>
        <a:lt2>
          <a:srgbClr val="454D52"/>
        </a:lt2>
        <a:accent1>
          <a:srgbClr val="7D8B97"/>
        </a:accent1>
        <a:accent2>
          <a:srgbClr val="CBCBCB"/>
        </a:accent2>
        <a:accent3>
          <a:srgbClr val="FFFFFF"/>
        </a:accent3>
        <a:accent4>
          <a:srgbClr val="404040"/>
        </a:accent4>
        <a:accent5>
          <a:srgbClr val="BFC4C9"/>
        </a:accent5>
        <a:accent6>
          <a:srgbClr val="B8B8B8"/>
        </a:accent6>
        <a:hlink>
          <a:srgbClr val="515869"/>
        </a:hlink>
        <a:folHlink>
          <a:srgbClr val="DDDDDD"/>
        </a:folHlink>
      </a:clrScheme>
      <a:clrMap bg1="lt1" tx1="dk1" bg2="lt2" tx2="dk2" accent1="accent1" accent2="accent2" accent3="accent3" accent4="accent4" accent5="accent5" accent6="accent6" hlink="hlink" folHlink="folHlink"/>
    </a:extraClrScheme>
    <a:extraClrScheme>
      <a:clrScheme name="template 8">
        <a:dk1>
          <a:srgbClr val="4D4D4D"/>
        </a:dk1>
        <a:lt1>
          <a:srgbClr val="FFFFFF"/>
        </a:lt1>
        <a:dk2>
          <a:srgbClr val="4D4D4D"/>
        </a:dk2>
        <a:lt2>
          <a:srgbClr val="393939"/>
        </a:lt2>
        <a:accent1>
          <a:srgbClr val="858585"/>
        </a:accent1>
        <a:accent2>
          <a:srgbClr val="939393"/>
        </a:accent2>
        <a:accent3>
          <a:srgbClr val="FFFFFF"/>
        </a:accent3>
        <a:accent4>
          <a:srgbClr val="404040"/>
        </a:accent4>
        <a:accent5>
          <a:srgbClr val="C2C2C2"/>
        </a:accent5>
        <a:accent6>
          <a:srgbClr val="858585"/>
        </a:accent6>
        <a:hlink>
          <a:srgbClr val="696969"/>
        </a:hlink>
        <a:folHlink>
          <a:srgbClr val="DDDDDD"/>
        </a:folHlink>
      </a:clrScheme>
      <a:clrMap bg1="lt1" tx1="dk1" bg2="lt2" tx2="dk2" accent1="accent1" accent2="accent2" accent3="accent3" accent4="accent4" accent5="accent5" accent6="accent6" hlink="hlink" folHlink="folHlink"/>
    </a:extraClrScheme>
    <a:extraClrScheme>
      <a:clrScheme name="template 9">
        <a:dk1>
          <a:srgbClr val="4D4D4D"/>
        </a:dk1>
        <a:lt1>
          <a:srgbClr val="FFFFFF"/>
        </a:lt1>
        <a:dk2>
          <a:srgbClr val="4D4D4D"/>
        </a:dk2>
        <a:lt2>
          <a:srgbClr val="4F5056"/>
        </a:lt2>
        <a:accent1>
          <a:srgbClr val="7E7F8E"/>
        </a:accent1>
        <a:accent2>
          <a:srgbClr val="C0C1C5"/>
        </a:accent2>
        <a:accent3>
          <a:srgbClr val="FFFFFF"/>
        </a:accent3>
        <a:accent4>
          <a:srgbClr val="404040"/>
        </a:accent4>
        <a:accent5>
          <a:srgbClr val="C0C0C6"/>
        </a:accent5>
        <a:accent6>
          <a:srgbClr val="AEAFB2"/>
        </a:accent6>
        <a:hlink>
          <a:srgbClr val="ACAFB7"/>
        </a:hlink>
        <a:folHlink>
          <a:srgbClr val="DDDDDD"/>
        </a:folHlink>
      </a:clrScheme>
      <a:clrMap bg1="lt1" tx1="dk1" bg2="lt2" tx2="dk2" accent1="accent1" accent2="accent2" accent3="accent3" accent4="accent4" accent5="accent5" accent6="accent6" hlink="hlink" folHlink="folHlink"/>
    </a:extraClrScheme>
    <a:extraClrScheme>
      <a:clrScheme name="template 10">
        <a:dk1>
          <a:srgbClr val="4D4D4D"/>
        </a:dk1>
        <a:lt1>
          <a:srgbClr val="FFFFFF"/>
        </a:lt1>
        <a:dk2>
          <a:srgbClr val="4D4D4D"/>
        </a:dk2>
        <a:lt2>
          <a:srgbClr val="85978F"/>
        </a:lt2>
        <a:accent1>
          <a:srgbClr val="9DA499"/>
        </a:accent1>
        <a:accent2>
          <a:srgbClr val="A5B9BA"/>
        </a:accent2>
        <a:accent3>
          <a:srgbClr val="FFFFFF"/>
        </a:accent3>
        <a:accent4>
          <a:srgbClr val="404040"/>
        </a:accent4>
        <a:accent5>
          <a:srgbClr val="CCCFCA"/>
        </a:accent5>
        <a:accent6>
          <a:srgbClr val="95A7A8"/>
        </a:accent6>
        <a:hlink>
          <a:srgbClr val="ABB4AB"/>
        </a:hlink>
        <a:folHlink>
          <a:srgbClr val="DDDDDD"/>
        </a:folHlink>
      </a:clrScheme>
      <a:clrMap bg1="lt1" tx1="dk1" bg2="lt2" tx2="dk2" accent1="accent1" accent2="accent2" accent3="accent3" accent4="accent4" accent5="accent5" accent6="accent6" hlink="hlink" folHlink="folHlink"/>
    </a:extraClrScheme>
    <a:extraClrScheme>
      <a:clrScheme name="template 11">
        <a:dk1>
          <a:srgbClr val="4D4D4D"/>
        </a:dk1>
        <a:lt1>
          <a:srgbClr val="FFFFFF"/>
        </a:lt1>
        <a:dk2>
          <a:srgbClr val="4D4D4D"/>
        </a:dk2>
        <a:lt2>
          <a:srgbClr val="484847"/>
        </a:lt2>
        <a:accent1>
          <a:srgbClr val="7C7C74"/>
        </a:accent1>
        <a:accent2>
          <a:srgbClr val="AFB2AA"/>
        </a:accent2>
        <a:accent3>
          <a:srgbClr val="FFFFFF"/>
        </a:accent3>
        <a:accent4>
          <a:srgbClr val="404040"/>
        </a:accent4>
        <a:accent5>
          <a:srgbClr val="BFBFBC"/>
        </a:accent5>
        <a:accent6>
          <a:srgbClr val="9EA19A"/>
        </a:accent6>
        <a:hlink>
          <a:srgbClr val="D4D2C6"/>
        </a:hlink>
        <a:folHlink>
          <a:srgbClr val="DDDDDD"/>
        </a:folHlink>
      </a:clrScheme>
      <a:clrMap bg1="lt1" tx1="dk1" bg2="lt2" tx2="dk2" accent1="accent1" accent2="accent2" accent3="accent3" accent4="accent4" accent5="accent5" accent6="accent6" hlink="hlink" folHlink="folHlink"/>
    </a:extraClrScheme>
    <a:extraClrScheme>
      <a:clrScheme name="template 12">
        <a:dk1>
          <a:srgbClr val="4D4D4D"/>
        </a:dk1>
        <a:lt1>
          <a:srgbClr val="FFFFFF"/>
        </a:lt1>
        <a:dk2>
          <a:srgbClr val="4D4D4D"/>
        </a:dk2>
        <a:lt2>
          <a:srgbClr val="18191C"/>
        </a:lt2>
        <a:accent1>
          <a:srgbClr val="1F2229"/>
        </a:accent1>
        <a:accent2>
          <a:srgbClr val="3B4A61"/>
        </a:accent2>
        <a:accent3>
          <a:srgbClr val="FFFFFF"/>
        </a:accent3>
        <a:accent4>
          <a:srgbClr val="404040"/>
        </a:accent4>
        <a:accent5>
          <a:srgbClr val="ABABAC"/>
        </a:accent5>
        <a:accent6>
          <a:srgbClr val="354257"/>
        </a:accent6>
        <a:hlink>
          <a:srgbClr val="718CAC"/>
        </a:hlink>
        <a:folHlink>
          <a:srgbClr val="DDDDDD"/>
        </a:folHlink>
      </a:clrScheme>
      <a:clrMap bg1="lt1" tx1="dk1" bg2="lt2" tx2="dk2" accent1="accent1" accent2="accent2" accent3="accent3" accent4="accent4" accent5="accent5" accent6="accent6" hlink="hlink" folHlink="folHlink"/>
    </a:extraClrScheme>
    <a:extraClrScheme>
      <a:clrScheme name="template 13">
        <a:dk1>
          <a:srgbClr val="4D4D4D"/>
        </a:dk1>
        <a:lt1>
          <a:srgbClr val="FFFFFF"/>
        </a:lt1>
        <a:dk2>
          <a:srgbClr val="4D4D4D"/>
        </a:dk2>
        <a:lt2>
          <a:srgbClr val="3E3B55"/>
        </a:lt2>
        <a:accent1>
          <a:srgbClr val="8D8DC2"/>
        </a:accent1>
        <a:accent2>
          <a:srgbClr val="777777"/>
        </a:accent2>
        <a:accent3>
          <a:srgbClr val="FFFFFF"/>
        </a:accent3>
        <a:accent4>
          <a:srgbClr val="404040"/>
        </a:accent4>
        <a:accent5>
          <a:srgbClr val="C5C5DD"/>
        </a:accent5>
        <a:accent6>
          <a:srgbClr val="6B6B6B"/>
        </a:accent6>
        <a:hlink>
          <a:srgbClr val="C0C0C0"/>
        </a:hlink>
        <a:folHlink>
          <a:srgbClr val="DDDDDD"/>
        </a:folHlink>
      </a:clrScheme>
      <a:clrMap bg1="lt1" tx1="dk1" bg2="lt2" tx2="dk2" accent1="accent1" accent2="accent2" accent3="accent3" accent4="accent4" accent5="accent5" accent6="accent6" hlink="hlink" folHlink="folHlink"/>
    </a:extraClrScheme>
    <a:extraClrScheme>
      <a:clrScheme name="template 14">
        <a:dk1>
          <a:srgbClr val="4D4D4D"/>
        </a:dk1>
        <a:lt1>
          <a:srgbClr val="FFFFFF"/>
        </a:lt1>
        <a:dk2>
          <a:srgbClr val="4D4D4D"/>
        </a:dk2>
        <a:lt2>
          <a:srgbClr val="26231E"/>
        </a:lt2>
        <a:accent1>
          <a:srgbClr val="D69F8C"/>
        </a:accent1>
        <a:accent2>
          <a:srgbClr val="AD8D82"/>
        </a:accent2>
        <a:accent3>
          <a:srgbClr val="FFFFFF"/>
        </a:accent3>
        <a:accent4>
          <a:srgbClr val="404040"/>
        </a:accent4>
        <a:accent5>
          <a:srgbClr val="E8CDC5"/>
        </a:accent5>
        <a:accent6>
          <a:srgbClr val="9C7F75"/>
        </a:accent6>
        <a:hlink>
          <a:srgbClr val="676068"/>
        </a:hlink>
        <a:folHlink>
          <a:srgbClr val="DDDDDD"/>
        </a:folHlink>
      </a:clrScheme>
      <a:clrMap bg1="lt1" tx1="dk1" bg2="lt2" tx2="dk2" accent1="accent1" accent2="accent2" accent3="accent3" accent4="accent4" accent5="accent5" accent6="accent6" hlink="hlink" folHlink="folHlink"/>
    </a:extraClrScheme>
    <a:extraClrScheme>
      <a:clrScheme name="template 15">
        <a:dk1>
          <a:srgbClr val="4D4D4D"/>
        </a:dk1>
        <a:lt1>
          <a:srgbClr val="FFFFFF"/>
        </a:lt1>
        <a:dk2>
          <a:srgbClr val="4D4D4D"/>
        </a:dk2>
        <a:lt2>
          <a:srgbClr val="1F1111"/>
        </a:lt2>
        <a:accent1>
          <a:srgbClr val="393939"/>
        </a:accent1>
        <a:accent2>
          <a:srgbClr val="727272"/>
        </a:accent2>
        <a:accent3>
          <a:srgbClr val="FFFFFF"/>
        </a:accent3>
        <a:accent4>
          <a:srgbClr val="404040"/>
        </a:accent4>
        <a:accent5>
          <a:srgbClr val="AEAEAE"/>
        </a:accent5>
        <a:accent6>
          <a:srgbClr val="676767"/>
        </a:accent6>
        <a:hlink>
          <a:srgbClr val="D42424"/>
        </a:hlink>
        <a:folHlink>
          <a:srgbClr val="DDDDDD"/>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MyLearningCaterpillar</Template>
  <TotalTime>40</TotalTime>
  <Words>406</Words>
  <Application>Microsoft Office PowerPoint</Application>
  <PresentationFormat>Экран (4:3)</PresentationFormat>
  <Paragraphs>11</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template</vt:lpstr>
      <vt:lpstr>Interesting Facts About Walt Disney You didn’t Know.</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Interesting Facts About Walt Disney You didn’t Know.</dc:title>
  <cp:lastModifiedBy>Admin</cp:lastModifiedBy>
  <cp:revision>6</cp:revision>
  <dcterms:modified xsi:type="dcterms:W3CDTF">2015-03-19T15:45:47Z</dcterms:modified>
</cp:coreProperties>
</file>