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64" r:id="rId11"/>
    <p:sldId id="273" r:id="rId12"/>
    <p:sldId id="263" r:id="rId13"/>
    <p:sldId id="269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4" d="100"/>
          <a:sy n="64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217BA-C6DA-4C81-8B42-1A4F0671A08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550FC-20BC-44FF-8A38-5BF3EE6B1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8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550FC-20BC-44FF-8A38-5BF3EE6B1F3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12F0E6-5C8C-4B68-B2C7-61AB6F6876D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B5DC29-A363-4F07-B09B-728BE75A3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2F0E6-5C8C-4B68-B2C7-61AB6F6876D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B5DC29-A363-4F07-B09B-728BE75A3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F12F0E6-5C8C-4B68-B2C7-61AB6F6876D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B5DC29-A363-4F07-B09B-728BE75A3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2F0E6-5C8C-4B68-B2C7-61AB6F6876D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B5DC29-A363-4F07-B09B-728BE75A3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12F0E6-5C8C-4B68-B2C7-61AB6F6876D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8B5DC29-A363-4F07-B09B-728BE75A3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2F0E6-5C8C-4B68-B2C7-61AB6F6876D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B5DC29-A363-4F07-B09B-728BE75A3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2F0E6-5C8C-4B68-B2C7-61AB6F6876D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B5DC29-A363-4F07-B09B-728BE75A3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2F0E6-5C8C-4B68-B2C7-61AB6F6876D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B5DC29-A363-4F07-B09B-728BE75A3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12F0E6-5C8C-4B68-B2C7-61AB6F6876D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B5DC29-A363-4F07-B09B-728BE75A3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2F0E6-5C8C-4B68-B2C7-61AB6F6876D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B5DC29-A363-4F07-B09B-728BE75A3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2F0E6-5C8C-4B68-B2C7-61AB6F6876D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B5DC29-A363-4F07-B09B-728BE75A3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F12F0E6-5C8C-4B68-B2C7-61AB6F6876D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B5DC29-A363-4F07-B09B-728BE75A3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&#1041;&#1110;&#1085;&#1072;&#1088;&#1085;&#1077;%20&#1042;&#1072;&#1088;&#1077;&#1085;&#1085;&#1103;\&#1055;&#1110;&#1089;&#1085;&#1103;%20&#1074;&#1072;&#1088;&#1077;&#1085;&#1085;&#1103;.mp3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&#1041;&#1110;&#1085;&#1072;&#1088;&#1085;&#1077;%20&#1042;&#1072;&#1088;&#1077;&#1085;&#1085;&#1103;\&#1052;_&#1060;_&#171;&#1052;&#1072;&#1096;&#1072;_&#1048;_&#1052;&#1077;&#1076;&#1074;&#1077;&#1076;&#1100;&#187;_-_&#1055;&#1088;&#1086;_&#1074;&#1072;&#1088;&#1077;&#1085;&#1100;&#1077;_(-).mp3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K:\&#1041;&#1110;&#1085;&#1072;&#1088;&#1085;&#1077;%20&#1042;&#1072;&#1088;&#1077;&#1085;&#1085;&#1103;\&#1044;&#1088;&#1091;&#1075;&#1080;&#1081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&#1041;&#1110;&#1085;&#1072;&#1088;&#1085;&#1077;%20&#1042;&#1072;&#1088;&#1077;&#1085;&#1085;&#1103;\&#1055;&#1077;&#1088;&#1096;&#1080;&#1081;.mp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3571900" cy="2428868"/>
          </a:xfrm>
        </p:spPr>
        <p:txBody>
          <a:bodyPr/>
          <a:lstStyle/>
          <a:p>
            <a:r>
              <a:rPr lang="uk-UA" dirty="0" smtClean="0"/>
              <a:t>На гостини до </a:t>
            </a:r>
            <a:r>
              <a:rPr lang="uk-UA" dirty="0" err="1" smtClean="0"/>
              <a:t>маші</a:t>
            </a:r>
            <a:r>
              <a:rPr lang="uk-UA" dirty="0" smtClean="0"/>
              <a:t> та Михасика</a:t>
            </a:r>
            <a:endParaRPr lang="ru-RU" dirty="0"/>
          </a:p>
        </p:txBody>
      </p:sp>
      <p:pic>
        <p:nvPicPr>
          <p:cNvPr id="1026" name="Picture 2" descr="C:\Users\Дима\Desktop\9c26de530465fa0992f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57166"/>
            <a:ext cx="5072066" cy="6500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2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Users\Desktop\5678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існя варен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215074" y="45005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ма\Desktop\вар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М_Ф_«Маша_И_Медведь»_-_Про_варенье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214942" y="46434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руги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628" y="0"/>
            <a:ext cx="46434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Good buy!</a:t>
            </a:r>
          </a:p>
          <a:p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 побачення!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Перши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16" b="13206"/>
          <a:stretch/>
        </p:blipFill>
        <p:spPr>
          <a:xfrm>
            <a:off x="0" y="-2000288"/>
            <a:ext cx="9144000" cy="88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7620" y="5288340"/>
            <a:ext cx="4583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a</a:t>
            </a:r>
            <a:r>
              <a:rPr lang="en-US" sz="9600" b="1" dirty="0" smtClean="0">
                <a:solidFill>
                  <a:srgbClr val="FF0000"/>
                </a:solidFill>
              </a:rPr>
              <a:t>n apple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Users\Desktop\14287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3154" y="5000636"/>
            <a:ext cx="4350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a pear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1934" y="692696"/>
            <a:ext cx="507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a</a:t>
            </a:r>
            <a:r>
              <a:rPr lang="en-US" sz="9600" b="1" dirty="0" smtClean="0">
                <a:solidFill>
                  <a:srgbClr val="FFFF00"/>
                </a:solidFill>
              </a:rPr>
              <a:t> cherry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5000636"/>
            <a:ext cx="6581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a</a:t>
            </a:r>
            <a:r>
              <a:rPr lang="en-US" sz="9600" b="1" dirty="0" smtClean="0">
                <a:solidFill>
                  <a:srgbClr val="FF0000"/>
                </a:solidFill>
              </a:rPr>
              <a:t>n apricot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6" y="5000636"/>
            <a:ext cx="37032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a</a:t>
            </a:r>
            <a:r>
              <a:rPr lang="en-US" sz="9600" b="1" dirty="0" smtClean="0">
                <a:solidFill>
                  <a:srgbClr val="FF0000"/>
                </a:solidFill>
              </a:rPr>
              <a:t> plum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b="12222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136</TotalTime>
  <Words>23</Words>
  <Application>Microsoft Office PowerPoint</Application>
  <PresentationFormat>Экран (4:3)</PresentationFormat>
  <Paragraphs>9</Paragraphs>
  <Slides>15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На гостини до маші та Михасика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iUsers</dc:creator>
  <cp:lastModifiedBy>iUsers</cp:lastModifiedBy>
  <cp:revision>34</cp:revision>
  <dcterms:created xsi:type="dcterms:W3CDTF">2015-02-24T10:16:35Z</dcterms:created>
  <dcterms:modified xsi:type="dcterms:W3CDTF">2015-02-26T07:52:52Z</dcterms:modified>
</cp:coreProperties>
</file>